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12668250" cy="466725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74" autoAdjust="0"/>
    <p:restoredTop sz="94660"/>
  </p:normalViewPr>
  <p:slideViewPr>
    <p:cSldViewPr snapToGrid="0">
      <p:cViewPr varScale="1">
        <p:scale>
          <a:sx n="54" d="100"/>
          <a:sy n="54" d="100"/>
        </p:scale>
        <p:origin x="114" y="18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83531" y="763831"/>
            <a:ext cx="9501188" cy="1624894"/>
          </a:xfrm>
        </p:spPr>
        <p:txBody>
          <a:bodyPr anchor="b"/>
          <a:lstStyle>
            <a:lvl1pPr algn="ctr">
              <a:defRPr sz="4084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83531" y="2451387"/>
            <a:ext cx="9501188" cy="1126838"/>
          </a:xfrm>
        </p:spPr>
        <p:txBody>
          <a:bodyPr/>
          <a:lstStyle>
            <a:lvl1pPr marL="0" indent="0" algn="ctr">
              <a:buNone/>
              <a:defRPr sz="1633"/>
            </a:lvl1pPr>
            <a:lvl2pPr marL="311170" indent="0" algn="ctr">
              <a:buNone/>
              <a:defRPr sz="1361"/>
            </a:lvl2pPr>
            <a:lvl3pPr marL="622341" indent="0" algn="ctr">
              <a:buNone/>
              <a:defRPr sz="1225"/>
            </a:lvl3pPr>
            <a:lvl4pPr marL="933511" indent="0" algn="ctr">
              <a:buNone/>
              <a:defRPr sz="1089"/>
            </a:lvl4pPr>
            <a:lvl5pPr marL="1244681" indent="0" algn="ctr">
              <a:buNone/>
              <a:defRPr sz="1089"/>
            </a:lvl5pPr>
            <a:lvl6pPr marL="1555852" indent="0" algn="ctr">
              <a:buNone/>
              <a:defRPr sz="1089"/>
            </a:lvl6pPr>
            <a:lvl7pPr marL="1867022" indent="0" algn="ctr">
              <a:buNone/>
              <a:defRPr sz="1089"/>
            </a:lvl7pPr>
            <a:lvl8pPr marL="2178192" indent="0" algn="ctr">
              <a:buNone/>
              <a:defRPr sz="1089"/>
            </a:lvl8pPr>
            <a:lvl9pPr marL="2489363" indent="0" algn="ctr">
              <a:buNone/>
              <a:defRPr sz="1089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3659A-25DD-41E2-B42F-CC95780F5373}" type="datetimeFigureOut">
              <a:rPr kumimoji="1" lang="ja-JP" altLang="en-US" smtClean="0"/>
              <a:t>2019/7/18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8835-D86D-4C78-A39B-07488D80DEF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591629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3659A-25DD-41E2-B42F-CC95780F5373}" type="datetimeFigureOut">
              <a:rPr kumimoji="1" lang="ja-JP" altLang="en-US" smtClean="0"/>
              <a:t>2019/7/18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8835-D86D-4C78-A39B-07488D80DEF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734859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65717" y="248488"/>
            <a:ext cx="2731591" cy="3955279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70942" y="248488"/>
            <a:ext cx="8036421" cy="3955279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3659A-25DD-41E2-B42F-CC95780F5373}" type="datetimeFigureOut">
              <a:rPr kumimoji="1" lang="ja-JP" altLang="en-US" smtClean="0"/>
              <a:t>2019/7/18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8835-D86D-4C78-A39B-07488D80DEF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805959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3659A-25DD-41E2-B42F-CC95780F5373}" type="datetimeFigureOut">
              <a:rPr kumimoji="1" lang="ja-JP" altLang="en-US" smtClean="0"/>
              <a:t>2019/7/18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8835-D86D-4C78-A39B-07488D80DEF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815272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4344" y="1163572"/>
            <a:ext cx="10926366" cy="1941446"/>
          </a:xfrm>
        </p:spPr>
        <p:txBody>
          <a:bodyPr anchor="b"/>
          <a:lstStyle>
            <a:lvl1pPr>
              <a:defRPr sz="4084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4344" y="3123385"/>
            <a:ext cx="10926366" cy="1020961"/>
          </a:xfrm>
        </p:spPr>
        <p:txBody>
          <a:bodyPr/>
          <a:lstStyle>
            <a:lvl1pPr marL="0" indent="0">
              <a:buNone/>
              <a:defRPr sz="1633">
                <a:solidFill>
                  <a:schemeClr val="tx1">
                    <a:tint val="75000"/>
                  </a:schemeClr>
                </a:solidFill>
              </a:defRPr>
            </a:lvl1pPr>
            <a:lvl2pPr marL="311170" indent="0">
              <a:buNone/>
              <a:defRPr sz="1361">
                <a:solidFill>
                  <a:schemeClr val="tx1">
                    <a:tint val="75000"/>
                  </a:schemeClr>
                </a:solidFill>
              </a:defRPr>
            </a:lvl2pPr>
            <a:lvl3pPr marL="622341" indent="0">
              <a:buNone/>
              <a:defRPr sz="1225">
                <a:solidFill>
                  <a:schemeClr val="tx1">
                    <a:tint val="75000"/>
                  </a:schemeClr>
                </a:solidFill>
              </a:defRPr>
            </a:lvl3pPr>
            <a:lvl4pPr marL="933511" indent="0">
              <a:buNone/>
              <a:defRPr sz="1089">
                <a:solidFill>
                  <a:schemeClr val="tx1">
                    <a:tint val="75000"/>
                  </a:schemeClr>
                </a:solidFill>
              </a:defRPr>
            </a:lvl4pPr>
            <a:lvl5pPr marL="1244681" indent="0">
              <a:buNone/>
              <a:defRPr sz="1089">
                <a:solidFill>
                  <a:schemeClr val="tx1">
                    <a:tint val="75000"/>
                  </a:schemeClr>
                </a:solidFill>
              </a:defRPr>
            </a:lvl5pPr>
            <a:lvl6pPr marL="1555852" indent="0">
              <a:buNone/>
              <a:defRPr sz="1089">
                <a:solidFill>
                  <a:schemeClr val="tx1">
                    <a:tint val="75000"/>
                  </a:schemeClr>
                </a:solidFill>
              </a:defRPr>
            </a:lvl6pPr>
            <a:lvl7pPr marL="1867022" indent="0">
              <a:buNone/>
              <a:defRPr sz="1089">
                <a:solidFill>
                  <a:schemeClr val="tx1">
                    <a:tint val="75000"/>
                  </a:schemeClr>
                </a:solidFill>
              </a:defRPr>
            </a:lvl7pPr>
            <a:lvl8pPr marL="2178192" indent="0">
              <a:buNone/>
              <a:defRPr sz="1089">
                <a:solidFill>
                  <a:schemeClr val="tx1">
                    <a:tint val="75000"/>
                  </a:schemeClr>
                </a:solidFill>
              </a:defRPr>
            </a:lvl8pPr>
            <a:lvl9pPr marL="2489363" indent="0">
              <a:buNone/>
              <a:defRPr sz="108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3659A-25DD-41E2-B42F-CC95780F5373}" type="datetimeFigureOut">
              <a:rPr kumimoji="1" lang="ja-JP" altLang="en-US" smtClean="0"/>
              <a:t>2019/7/18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8835-D86D-4C78-A39B-07488D80DEF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520137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70942" y="1242439"/>
            <a:ext cx="5384006" cy="296132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302" y="1242439"/>
            <a:ext cx="5384006" cy="296132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3659A-25DD-41E2-B42F-CC95780F5373}" type="datetimeFigureOut">
              <a:rPr kumimoji="1" lang="ja-JP" altLang="en-US" smtClean="0"/>
              <a:t>2019/7/18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8835-D86D-4C78-A39B-07488D80DEF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009743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2592" y="248488"/>
            <a:ext cx="10926366" cy="902119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593" y="1144125"/>
            <a:ext cx="5359263" cy="560718"/>
          </a:xfrm>
        </p:spPr>
        <p:txBody>
          <a:bodyPr anchor="b"/>
          <a:lstStyle>
            <a:lvl1pPr marL="0" indent="0">
              <a:buNone/>
              <a:defRPr sz="1633" b="1"/>
            </a:lvl1pPr>
            <a:lvl2pPr marL="311170" indent="0">
              <a:buNone/>
              <a:defRPr sz="1361" b="1"/>
            </a:lvl2pPr>
            <a:lvl3pPr marL="622341" indent="0">
              <a:buNone/>
              <a:defRPr sz="1225" b="1"/>
            </a:lvl3pPr>
            <a:lvl4pPr marL="933511" indent="0">
              <a:buNone/>
              <a:defRPr sz="1089" b="1"/>
            </a:lvl4pPr>
            <a:lvl5pPr marL="1244681" indent="0">
              <a:buNone/>
              <a:defRPr sz="1089" b="1"/>
            </a:lvl5pPr>
            <a:lvl6pPr marL="1555852" indent="0">
              <a:buNone/>
              <a:defRPr sz="1089" b="1"/>
            </a:lvl6pPr>
            <a:lvl7pPr marL="1867022" indent="0">
              <a:buNone/>
              <a:defRPr sz="1089" b="1"/>
            </a:lvl7pPr>
            <a:lvl8pPr marL="2178192" indent="0">
              <a:buNone/>
              <a:defRPr sz="1089" b="1"/>
            </a:lvl8pPr>
            <a:lvl9pPr marL="2489363" indent="0">
              <a:buNone/>
              <a:defRPr sz="1089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72593" y="1704843"/>
            <a:ext cx="5359263" cy="250756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3302" y="1144125"/>
            <a:ext cx="5385656" cy="560718"/>
          </a:xfrm>
        </p:spPr>
        <p:txBody>
          <a:bodyPr anchor="b"/>
          <a:lstStyle>
            <a:lvl1pPr marL="0" indent="0">
              <a:buNone/>
              <a:defRPr sz="1633" b="1"/>
            </a:lvl1pPr>
            <a:lvl2pPr marL="311170" indent="0">
              <a:buNone/>
              <a:defRPr sz="1361" b="1"/>
            </a:lvl2pPr>
            <a:lvl3pPr marL="622341" indent="0">
              <a:buNone/>
              <a:defRPr sz="1225" b="1"/>
            </a:lvl3pPr>
            <a:lvl4pPr marL="933511" indent="0">
              <a:buNone/>
              <a:defRPr sz="1089" b="1"/>
            </a:lvl4pPr>
            <a:lvl5pPr marL="1244681" indent="0">
              <a:buNone/>
              <a:defRPr sz="1089" b="1"/>
            </a:lvl5pPr>
            <a:lvl6pPr marL="1555852" indent="0">
              <a:buNone/>
              <a:defRPr sz="1089" b="1"/>
            </a:lvl6pPr>
            <a:lvl7pPr marL="1867022" indent="0">
              <a:buNone/>
              <a:defRPr sz="1089" b="1"/>
            </a:lvl7pPr>
            <a:lvl8pPr marL="2178192" indent="0">
              <a:buNone/>
              <a:defRPr sz="1089" b="1"/>
            </a:lvl8pPr>
            <a:lvl9pPr marL="2489363" indent="0">
              <a:buNone/>
              <a:defRPr sz="1089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3302" y="1704843"/>
            <a:ext cx="5385656" cy="250756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3659A-25DD-41E2-B42F-CC95780F5373}" type="datetimeFigureOut">
              <a:rPr kumimoji="1" lang="ja-JP" altLang="en-US" smtClean="0"/>
              <a:t>2019/7/18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8835-D86D-4C78-A39B-07488D80DEF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235313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3659A-25DD-41E2-B42F-CC95780F5373}" type="datetimeFigureOut">
              <a:rPr kumimoji="1" lang="ja-JP" altLang="en-US" smtClean="0"/>
              <a:t>2019/7/18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8835-D86D-4C78-A39B-07488D80DEF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512163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3659A-25DD-41E2-B42F-CC95780F5373}" type="datetimeFigureOut">
              <a:rPr kumimoji="1" lang="ja-JP" altLang="en-US" smtClean="0"/>
              <a:t>2019/7/18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8835-D86D-4C78-A39B-07488D80DEF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79192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2593" y="311150"/>
            <a:ext cx="4085840" cy="1089025"/>
          </a:xfrm>
        </p:spPr>
        <p:txBody>
          <a:bodyPr anchor="b"/>
          <a:lstStyle>
            <a:lvl1pPr>
              <a:defRPr sz="2178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85656" y="671998"/>
            <a:ext cx="6413302" cy="3316773"/>
          </a:xfrm>
        </p:spPr>
        <p:txBody>
          <a:bodyPr/>
          <a:lstStyle>
            <a:lvl1pPr>
              <a:defRPr sz="2178"/>
            </a:lvl1pPr>
            <a:lvl2pPr>
              <a:defRPr sz="1906"/>
            </a:lvl2pPr>
            <a:lvl3pPr>
              <a:defRPr sz="1633"/>
            </a:lvl3pPr>
            <a:lvl4pPr>
              <a:defRPr sz="1361"/>
            </a:lvl4pPr>
            <a:lvl5pPr>
              <a:defRPr sz="1361"/>
            </a:lvl5pPr>
            <a:lvl6pPr>
              <a:defRPr sz="1361"/>
            </a:lvl6pPr>
            <a:lvl7pPr>
              <a:defRPr sz="1361"/>
            </a:lvl7pPr>
            <a:lvl8pPr>
              <a:defRPr sz="1361"/>
            </a:lvl8pPr>
            <a:lvl9pPr>
              <a:defRPr sz="1361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2593" y="1400175"/>
            <a:ext cx="4085840" cy="2593997"/>
          </a:xfrm>
        </p:spPr>
        <p:txBody>
          <a:bodyPr/>
          <a:lstStyle>
            <a:lvl1pPr marL="0" indent="0">
              <a:buNone/>
              <a:defRPr sz="1089"/>
            </a:lvl1pPr>
            <a:lvl2pPr marL="311170" indent="0">
              <a:buNone/>
              <a:defRPr sz="953"/>
            </a:lvl2pPr>
            <a:lvl3pPr marL="622341" indent="0">
              <a:buNone/>
              <a:defRPr sz="817"/>
            </a:lvl3pPr>
            <a:lvl4pPr marL="933511" indent="0">
              <a:buNone/>
              <a:defRPr sz="681"/>
            </a:lvl4pPr>
            <a:lvl5pPr marL="1244681" indent="0">
              <a:buNone/>
              <a:defRPr sz="681"/>
            </a:lvl5pPr>
            <a:lvl6pPr marL="1555852" indent="0">
              <a:buNone/>
              <a:defRPr sz="681"/>
            </a:lvl6pPr>
            <a:lvl7pPr marL="1867022" indent="0">
              <a:buNone/>
              <a:defRPr sz="681"/>
            </a:lvl7pPr>
            <a:lvl8pPr marL="2178192" indent="0">
              <a:buNone/>
              <a:defRPr sz="681"/>
            </a:lvl8pPr>
            <a:lvl9pPr marL="2489363" indent="0">
              <a:buNone/>
              <a:defRPr sz="68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3659A-25DD-41E2-B42F-CC95780F5373}" type="datetimeFigureOut">
              <a:rPr kumimoji="1" lang="ja-JP" altLang="en-US" smtClean="0"/>
              <a:t>2019/7/18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8835-D86D-4C78-A39B-07488D80DEF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546711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2593" y="311150"/>
            <a:ext cx="4085840" cy="1089025"/>
          </a:xfrm>
        </p:spPr>
        <p:txBody>
          <a:bodyPr anchor="b"/>
          <a:lstStyle>
            <a:lvl1pPr>
              <a:defRPr sz="2178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385656" y="671998"/>
            <a:ext cx="6413302" cy="3316773"/>
          </a:xfrm>
        </p:spPr>
        <p:txBody>
          <a:bodyPr anchor="t"/>
          <a:lstStyle>
            <a:lvl1pPr marL="0" indent="0">
              <a:buNone/>
              <a:defRPr sz="2178"/>
            </a:lvl1pPr>
            <a:lvl2pPr marL="311170" indent="0">
              <a:buNone/>
              <a:defRPr sz="1906"/>
            </a:lvl2pPr>
            <a:lvl3pPr marL="622341" indent="0">
              <a:buNone/>
              <a:defRPr sz="1633"/>
            </a:lvl3pPr>
            <a:lvl4pPr marL="933511" indent="0">
              <a:buNone/>
              <a:defRPr sz="1361"/>
            </a:lvl4pPr>
            <a:lvl5pPr marL="1244681" indent="0">
              <a:buNone/>
              <a:defRPr sz="1361"/>
            </a:lvl5pPr>
            <a:lvl6pPr marL="1555852" indent="0">
              <a:buNone/>
              <a:defRPr sz="1361"/>
            </a:lvl6pPr>
            <a:lvl7pPr marL="1867022" indent="0">
              <a:buNone/>
              <a:defRPr sz="1361"/>
            </a:lvl7pPr>
            <a:lvl8pPr marL="2178192" indent="0">
              <a:buNone/>
              <a:defRPr sz="1361"/>
            </a:lvl8pPr>
            <a:lvl9pPr marL="2489363" indent="0">
              <a:buNone/>
              <a:defRPr sz="1361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2593" y="1400175"/>
            <a:ext cx="4085840" cy="2593997"/>
          </a:xfrm>
        </p:spPr>
        <p:txBody>
          <a:bodyPr/>
          <a:lstStyle>
            <a:lvl1pPr marL="0" indent="0">
              <a:buNone/>
              <a:defRPr sz="1089"/>
            </a:lvl1pPr>
            <a:lvl2pPr marL="311170" indent="0">
              <a:buNone/>
              <a:defRPr sz="953"/>
            </a:lvl2pPr>
            <a:lvl3pPr marL="622341" indent="0">
              <a:buNone/>
              <a:defRPr sz="817"/>
            </a:lvl3pPr>
            <a:lvl4pPr marL="933511" indent="0">
              <a:buNone/>
              <a:defRPr sz="681"/>
            </a:lvl4pPr>
            <a:lvl5pPr marL="1244681" indent="0">
              <a:buNone/>
              <a:defRPr sz="681"/>
            </a:lvl5pPr>
            <a:lvl6pPr marL="1555852" indent="0">
              <a:buNone/>
              <a:defRPr sz="681"/>
            </a:lvl6pPr>
            <a:lvl7pPr marL="1867022" indent="0">
              <a:buNone/>
              <a:defRPr sz="681"/>
            </a:lvl7pPr>
            <a:lvl8pPr marL="2178192" indent="0">
              <a:buNone/>
              <a:defRPr sz="681"/>
            </a:lvl8pPr>
            <a:lvl9pPr marL="2489363" indent="0">
              <a:buNone/>
              <a:defRPr sz="68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3659A-25DD-41E2-B42F-CC95780F5373}" type="datetimeFigureOut">
              <a:rPr kumimoji="1" lang="ja-JP" altLang="en-US" smtClean="0"/>
              <a:t>2019/7/18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8835-D86D-4C78-A39B-07488D80DEF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402036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70942" y="248488"/>
            <a:ext cx="10926366" cy="9021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0942" y="1242439"/>
            <a:ext cx="10926366" cy="29613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70942" y="4325850"/>
            <a:ext cx="2850356" cy="2484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1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B3659A-25DD-41E2-B42F-CC95780F5373}" type="datetimeFigureOut">
              <a:rPr kumimoji="1" lang="ja-JP" altLang="en-US" smtClean="0"/>
              <a:t>2019/7/18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96358" y="4325850"/>
            <a:ext cx="4275534" cy="2484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1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946952" y="4325850"/>
            <a:ext cx="2850356" cy="2484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1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798835-D86D-4C78-A39B-07488D80DEF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06284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22341" rtl="0" eaLnBrk="1" latinLnBrk="0" hangingPunct="1">
        <a:lnSpc>
          <a:spcPct val="90000"/>
        </a:lnSpc>
        <a:spcBef>
          <a:spcPct val="0"/>
        </a:spcBef>
        <a:buNone/>
        <a:defRPr kumimoji="1" sz="299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55585" indent="-155585" algn="l" defTabSz="622341" rtl="0" eaLnBrk="1" latinLnBrk="0" hangingPunct="1">
        <a:lnSpc>
          <a:spcPct val="90000"/>
        </a:lnSpc>
        <a:spcBef>
          <a:spcPts val="681"/>
        </a:spcBef>
        <a:buFont typeface="Arial" panose="020B0604020202020204" pitchFamily="34" charset="0"/>
        <a:buChar char="•"/>
        <a:defRPr kumimoji="1" sz="1906" kern="1200">
          <a:solidFill>
            <a:schemeClr val="tx1"/>
          </a:solidFill>
          <a:latin typeface="+mn-lt"/>
          <a:ea typeface="+mn-ea"/>
          <a:cs typeface="+mn-cs"/>
        </a:defRPr>
      </a:lvl1pPr>
      <a:lvl2pPr marL="466755" indent="-155585" algn="l" defTabSz="622341" rtl="0" eaLnBrk="1" latinLnBrk="0" hangingPunct="1">
        <a:lnSpc>
          <a:spcPct val="90000"/>
        </a:lnSpc>
        <a:spcBef>
          <a:spcPts val="340"/>
        </a:spcBef>
        <a:buFont typeface="Arial" panose="020B0604020202020204" pitchFamily="34" charset="0"/>
        <a:buChar char="•"/>
        <a:defRPr kumimoji="1" sz="1633" kern="1200">
          <a:solidFill>
            <a:schemeClr val="tx1"/>
          </a:solidFill>
          <a:latin typeface="+mn-lt"/>
          <a:ea typeface="+mn-ea"/>
          <a:cs typeface="+mn-cs"/>
        </a:defRPr>
      </a:lvl2pPr>
      <a:lvl3pPr marL="777926" indent="-155585" algn="l" defTabSz="622341" rtl="0" eaLnBrk="1" latinLnBrk="0" hangingPunct="1">
        <a:lnSpc>
          <a:spcPct val="90000"/>
        </a:lnSpc>
        <a:spcBef>
          <a:spcPts val="340"/>
        </a:spcBef>
        <a:buFont typeface="Arial" panose="020B0604020202020204" pitchFamily="34" charset="0"/>
        <a:buChar char="•"/>
        <a:defRPr kumimoji="1" sz="1361" kern="1200">
          <a:solidFill>
            <a:schemeClr val="tx1"/>
          </a:solidFill>
          <a:latin typeface="+mn-lt"/>
          <a:ea typeface="+mn-ea"/>
          <a:cs typeface="+mn-cs"/>
        </a:defRPr>
      </a:lvl3pPr>
      <a:lvl4pPr marL="1089096" indent="-155585" algn="l" defTabSz="622341" rtl="0" eaLnBrk="1" latinLnBrk="0" hangingPunct="1">
        <a:lnSpc>
          <a:spcPct val="90000"/>
        </a:lnSpc>
        <a:spcBef>
          <a:spcPts val="340"/>
        </a:spcBef>
        <a:buFont typeface="Arial" panose="020B0604020202020204" pitchFamily="34" charset="0"/>
        <a:buChar char="•"/>
        <a:defRPr kumimoji="1" sz="1225" kern="1200">
          <a:solidFill>
            <a:schemeClr val="tx1"/>
          </a:solidFill>
          <a:latin typeface="+mn-lt"/>
          <a:ea typeface="+mn-ea"/>
          <a:cs typeface="+mn-cs"/>
        </a:defRPr>
      </a:lvl4pPr>
      <a:lvl5pPr marL="1400266" indent="-155585" algn="l" defTabSz="622341" rtl="0" eaLnBrk="1" latinLnBrk="0" hangingPunct="1">
        <a:lnSpc>
          <a:spcPct val="90000"/>
        </a:lnSpc>
        <a:spcBef>
          <a:spcPts val="340"/>
        </a:spcBef>
        <a:buFont typeface="Arial" panose="020B0604020202020204" pitchFamily="34" charset="0"/>
        <a:buChar char="•"/>
        <a:defRPr kumimoji="1" sz="1225" kern="1200">
          <a:solidFill>
            <a:schemeClr val="tx1"/>
          </a:solidFill>
          <a:latin typeface="+mn-lt"/>
          <a:ea typeface="+mn-ea"/>
          <a:cs typeface="+mn-cs"/>
        </a:defRPr>
      </a:lvl5pPr>
      <a:lvl6pPr marL="1711437" indent="-155585" algn="l" defTabSz="622341" rtl="0" eaLnBrk="1" latinLnBrk="0" hangingPunct="1">
        <a:lnSpc>
          <a:spcPct val="90000"/>
        </a:lnSpc>
        <a:spcBef>
          <a:spcPts val="340"/>
        </a:spcBef>
        <a:buFont typeface="Arial" panose="020B0604020202020204" pitchFamily="34" charset="0"/>
        <a:buChar char="•"/>
        <a:defRPr kumimoji="1" sz="1225" kern="1200">
          <a:solidFill>
            <a:schemeClr val="tx1"/>
          </a:solidFill>
          <a:latin typeface="+mn-lt"/>
          <a:ea typeface="+mn-ea"/>
          <a:cs typeface="+mn-cs"/>
        </a:defRPr>
      </a:lvl6pPr>
      <a:lvl7pPr marL="2022607" indent="-155585" algn="l" defTabSz="622341" rtl="0" eaLnBrk="1" latinLnBrk="0" hangingPunct="1">
        <a:lnSpc>
          <a:spcPct val="90000"/>
        </a:lnSpc>
        <a:spcBef>
          <a:spcPts val="340"/>
        </a:spcBef>
        <a:buFont typeface="Arial" panose="020B0604020202020204" pitchFamily="34" charset="0"/>
        <a:buChar char="•"/>
        <a:defRPr kumimoji="1" sz="1225" kern="1200">
          <a:solidFill>
            <a:schemeClr val="tx1"/>
          </a:solidFill>
          <a:latin typeface="+mn-lt"/>
          <a:ea typeface="+mn-ea"/>
          <a:cs typeface="+mn-cs"/>
        </a:defRPr>
      </a:lvl7pPr>
      <a:lvl8pPr marL="2333777" indent="-155585" algn="l" defTabSz="622341" rtl="0" eaLnBrk="1" latinLnBrk="0" hangingPunct="1">
        <a:lnSpc>
          <a:spcPct val="90000"/>
        </a:lnSpc>
        <a:spcBef>
          <a:spcPts val="340"/>
        </a:spcBef>
        <a:buFont typeface="Arial" panose="020B0604020202020204" pitchFamily="34" charset="0"/>
        <a:buChar char="•"/>
        <a:defRPr kumimoji="1" sz="1225" kern="1200">
          <a:solidFill>
            <a:schemeClr val="tx1"/>
          </a:solidFill>
          <a:latin typeface="+mn-lt"/>
          <a:ea typeface="+mn-ea"/>
          <a:cs typeface="+mn-cs"/>
        </a:defRPr>
      </a:lvl8pPr>
      <a:lvl9pPr marL="2644948" indent="-155585" algn="l" defTabSz="622341" rtl="0" eaLnBrk="1" latinLnBrk="0" hangingPunct="1">
        <a:lnSpc>
          <a:spcPct val="90000"/>
        </a:lnSpc>
        <a:spcBef>
          <a:spcPts val="340"/>
        </a:spcBef>
        <a:buFont typeface="Arial" panose="020B0604020202020204" pitchFamily="34" charset="0"/>
        <a:buChar char="•"/>
        <a:defRPr kumimoji="1" sz="12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22341" rtl="0" eaLnBrk="1" latinLnBrk="0" hangingPunct="1">
        <a:defRPr kumimoji="1" sz="1225" kern="1200">
          <a:solidFill>
            <a:schemeClr val="tx1"/>
          </a:solidFill>
          <a:latin typeface="+mn-lt"/>
          <a:ea typeface="+mn-ea"/>
          <a:cs typeface="+mn-cs"/>
        </a:defRPr>
      </a:lvl1pPr>
      <a:lvl2pPr marL="311170" algn="l" defTabSz="622341" rtl="0" eaLnBrk="1" latinLnBrk="0" hangingPunct="1">
        <a:defRPr kumimoji="1" sz="1225" kern="1200">
          <a:solidFill>
            <a:schemeClr val="tx1"/>
          </a:solidFill>
          <a:latin typeface="+mn-lt"/>
          <a:ea typeface="+mn-ea"/>
          <a:cs typeface="+mn-cs"/>
        </a:defRPr>
      </a:lvl2pPr>
      <a:lvl3pPr marL="622341" algn="l" defTabSz="622341" rtl="0" eaLnBrk="1" latinLnBrk="0" hangingPunct="1">
        <a:defRPr kumimoji="1" sz="1225" kern="1200">
          <a:solidFill>
            <a:schemeClr val="tx1"/>
          </a:solidFill>
          <a:latin typeface="+mn-lt"/>
          <a:ea typeface="+mn-ea"/>
          <a:cs typeface="+mn-cs"/>
        </a:defRPr>
      </a:lvl3pPr>
      <a:lvl4pPr marL="933511" algn="l" defTabSz="622341" rtl="0" eaLnBrk="1" latinLnBrk="0" hangingPunct="1">
        <a:defRPr kumimoji="1" sz="1225" kern="1200">
          <a:solidFill>
            <a:schemeClr val="tx1"/>
          </a:solidFill>
          <a:latin typeface="+mn-lt"/>
          <a:ea typeface="+mn-ea"/>
          <a:cs typeface="+mn-cs"/>
        </a:defRPr>
      </a:lvl4pPr>
      <a:lvl5pPr marL="1244681" algn="l" defTabSz="622341" rtl="0" eaLnBrk="1" latinLnBrk="0" hangingPunct="1">
        <a:defRPr kumimoji="1" sz="1225" kern="1200">
          <a:solidFill>
            <a:schemeClr val="tx1"/>
          </a:solidFill>
          <a:latin typeface="+mn-lt"/>
          <a:ea typeface="+mn-ea"/>
          <a:cs typeface="+mn-cs"/>
        </a:defRPr>
      </a:lvl5pPr>
      <a:lvl6pPr marL="1555852" algn="l" defTabSz="622341" rtl="0" eaLnBrk="1" latinLnBrk="0" hangingPunct="1">
        <a:defRPr kumimoji="1" sz="1225" kern="1200">
          <a:solidFill>
            <a:schemeClr val="tx1"/>
          </a:solidFill>
          <a:latin typeface="+mn-lt"/>
          <a:ea typeface="+mn-ea"/>
          <a:cs typeface="+mn-cs"/>
        </a:defRPr>
      </a:lvl6pPr>
      <a:lvl7pPr marL="1867022" algn="l" defTabSz="622341" rtl="0" eaLnBrk="1" latinLnBrk="0" hangingPunct="1">
        <a:defRPr kumimoji="1" sz="1225" kern="1200">
          <a:solidFill>
            <a:schemeClr val="tx1"/>
          </a:solidFill>
          <a:latin typeface="+mn-lt"/>
          <a:ea typeface="+mn-ea"/>
          <a:cs typeface="+mn-cs"/>
        </a:defRPr>
      </a:lvl7pPr>
      <a:lvl8pPr marL="2178192" algn="l" defTabSz="622341" rtl="0" eaLnBrk="1" latinLnBrk="0" hangingPunct="1">
        <a:defRPr kumimoji="1" sz="1225" kern="1200">
          <a:solidFill>
            <a:schemeClr val="tx1"/>
          </a:solidFill>
          <a:latin typeface="+mn-lt"/>
          <a:ea typeface="+mn-ea"/>
          <a:cs typeface="+mn-cs"/>
        </a:defRPr>
      </a:lvl8pPr>
      <a:lvl9pPr marL="2489363" algn="l" defTabSz="622341" rtl="0" eaLnBrk="1" latinLnBrk="0" hangingPunct="1">
        <a:defRPr kumimoji="1" sz="122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FA939FE4-FAE8-45E8-AEED-14F93B20C4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972" y="0"/>
            <a:ext cx="11098306" cy="466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8735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</TotalTime>
  <Words>0</Words>
  <Application>Microsoft Office PowerPoint</Application>
  <PresentationFormat>ユーザー設定</PresentationFormat>
  <Paragraphs>0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山下 賢太朗</dc:creator>
  <cp:lastModifiedBy>山下 賢太朗</cp:lastModifiedBy>
  <cp:revision>1</cp:revision>
  <dcterms:created xsi:type="dcterms:W3CDTF">2019-07-18T08:35:59Z</dcterms:created>
  <dcterms:modified xsi:type="dcterms:W3CDTF">2019-07-18T08:39:21Z</dcterms:modified>
</cp:coreProperties>
</file>